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3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F56D4-E38E-41DB-94D3-1B7844585D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806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5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11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4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28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9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1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270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91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152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</a:t>
                      </a: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5" name="Group 691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06203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Yesterday at 8:00am Kelsey fed all of the fish in her fish tanks.  She has five different fish, and each one is on a different feeding schedule.  She feeds the glass fish every 2 days, the black molly every 3 days, and the catfish every 5 days.  She feeds the eel every 2.5 days and the angel fish every 1.5 days.  On which days in the next 30 will Kelsey feed at least 4 fish?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633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5413</TotalTime>
  <Words>86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97</cp:revision>
  <cp:lastPrinted>2001-04-26T02:59:36Z</cp:lastPrinted>
  <dcterms:created xsi:type="dcterms:W3CDTF">2000-09-03T02:04:07Z</dcterms:created>
  <dcterms:modified xsi:type="dcterms:W3CDTF">2014-05-03T20:47:27Z</dcterms:modified>
</cp:coreProperties>
</file>